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Life%20Skills\Group%20Discussio\Videos\1.mp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Life%20Skills\Group%20Discussio\Videos\2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Life%20Skills\Group%20Discussio\Videos\3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>
                <a:latin typeface="Algerian" pitchFamily="82" charset="0"/>
              </a:rPr>
              <a:t>Group Discussion</a:t>
            </a:r>
            <a:endParaRPr lang="en-IN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8862" y="10731"/>
            <a:ext cx="6847269" cy="684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2485" y="10731"/>
            <a:ext cx="7619447" cy="684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0802" y="0"/>
            <a:ext cx="68508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0555" y="10731"/>
            <a:ext cx="6847269" cy="684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87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7145" y="-15027"/>
            <a:ext cx="6672842" cy="687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1825" y="0"/>
            <a:ext cx="68508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4701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447799"/>
          </a:xfrm>
        </p:spPr>
        <p:txBody>
          <a:bodyPr>
            <a:normAutofit/>
          </a:bodyPr>
          <a:lstStyle/>
          <a:p>
            <a:r>
              <a:rPr lang="en-IN" sz="4000" dirty="0" smtClean="0">
                <a:latin typeface="Algerian" pitchFamily="82" charset="0"/>
              </a:rPr>
              <a:t>What is Group Discussion</a:t>
            </a:r>
            <a:endParaRPr lang="en-IN" sz="40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52600"/>
            <a:ext cx="9144000" cy="5105400"/>
          </a:xfrm>
        </p:spPr>
        <p:txBody>
          <a:bodyPr>
            <a:normAutofit/>
          </a:bodyPr>
          <a:lstStyle/>
          <a:p>
            <a:endParaRPr lang="en-IN" sz="2800" dirty="0" smtClean="0">
              <a:solidFill>
                <a:schemeClr val="tx1"/>
              </a:solidFill>
              <a:latin typeface="Algerian" pitchFamily="82" charset="0"/>
            </a:endParaRPr>
          </a:p>
          <a:p>
            <a:r>
              <a:rPr lang="en-IN" sz="2800" dirty="0" smtClean="0">
                <a:solidFill>
                  <a:schemeClr val="tx1"/>
                </a:solidFill>
                <a:latin typeface="Algerian" pitchFamily="82" charset="0"/>
              </a:rPr>
              <a:t>People sit together-  form group - discuss to do something,  to solve some issues, to find solutions for some problems...</a:t>
            </a:r>
          </a:p>
          <a:p>
            <a:endParaRPr lang="en-IN" sz="2800" dirty="0" smtClean="0">
              <a:solidFill>
                <a:schemeClr val="tx1"/>
              </a:solidFill>
              <a:latin typeface="Algerian" pitchFamily="82" charset="0"/>
            </a:endParaRPr>
          </a:p>
          <a:p>
            <a:r>
              <a:rPr lang="en-IN" sz="2800" dirty="0" smtClean="0">
                <a:solidFill>
                  <a:schemeClr val="tx1"/>
                </a:solidFill>
                <a:latin typeface="Algerian" pitchFamily="82" charset="0"/>
              </a:rPr>
              <a:t>To be short it is a process of decision making</a:t>
            </a:r>
          </a:p>
          <a:p>
            <a:endParaRPr lang="en-IN" sz="2800" dirty="0" smtClean="0">
              <a:solidFill>
                <a:schemeClr val="tx1"/>
              </a:solidFill>
              <a:latin typeface="Algerian" pitchFamily="82" charset="0"/>
            </a:endParaRPr>
          </a:p>
          <a:p>
            <a:r>
              <a:rPr lang="en-IN" sz="2800" dirty="0" smtClean="0">
                <a:solidFill>
                  <a:schemeClr val="tx1"/>
                </a:solidFill>
                <a:latin typeface="Algerian" pitchFamily="82" charset="0"/>
              </a:rPr>
              <a:t>In everybody’s house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34927" cy="683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1826" y="0"/>
            <a:ext cx="68508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0462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4702"/>
            <a:ext cx="9147401" cy="634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3765" y="10731"/>
            <a:ext cx="5064126" cy="684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302" y="10731"/>
            <a:ext cx="8054153" cy="684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280" y="23610"/>
            <a:ext cx="8013581" cy="683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42</Words>
  <Application>Microsoft Office PowerPoint</Application>
  <PresentationFormat>On-screen Show (4:3)</PresentationFormat>
  <Paragraphs>8</Paragraphs>
  <Slides>20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Group Discussion</vt:lpstr>
      <vt:lpstr>What is Group Discussion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Discussion</dc:title>
  <dc:creator>user</dc:creator>
  <cp:lastModifiedBy>user</cp:lastModifiedBy>
  <cp:revision>14</cp:revision>
  <dcterms:created xsi:type="dcterms:W3CDTF">2006-08-16T00:00:00Z</dcterms:created>
  <dcterms:modified xsi:type="dcterms:W3CDTF">2017-11-22T16:23:25Z</dcterms:modified>
</cp:coreProperties>
</file>